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2E4C6-C266-4D28-B8E7-65249D864FE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340D6-DA48-46C0-9B30-F8F04BDE49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40D6-DA48-46C0-9B30-F8F04BDE496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F03E5-D7E6-4501-92B1-0E5D41B9224B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2FA0-DBAB-47E4-B1F9-43BD9FAA0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Common%20Core%20in%20ELA%20%20Literacy%20%20Shift%201%20%20PK-5%20%20Balancing%20Infor.mp4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Common%20Core%20in%20ELA%20%20Literacy%20%20Shift%202%20%206-12%20&#8211;%20Building%20Knowl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Common%20Core%20in%20ELA%20%20Literacy%20%20Shift%203%20&#8211;%20Staircase%20of%20Complex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Common%20Core%20in%20ELA%20%20Literacy%20%20Shift%204%20&#8211;%20Text%20Based%20Answers%20%20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Common%20Core%20in%20ELA%20%20Literacy%20%20Shift%205%20&#8211;%20Writing%20from%20Sources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Common%20Core%20in%20ELA%20%20Literacy%20%20Shift%206%20&#8211;%20Academic%20Vocabulary%20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ELA Common Core Shifts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26222">
            <a:off x="3192181" y="3440377"/>
            <a:ext cx="2702697" cy="2830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Writing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Text Types and Purposes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Write arguments to support claims in an analysis of substantive topics or texts, using valid reasoning and relevant and sufficient evidence.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Write informative/explanatory texts to examine and convey complex ideas and information clearly and accurately through the effective selection, organization, and analysis of content.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Write narratives to develop real or imagined experiences or events using effective technique, well-chosen details, and well-structured event sequences.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Production and Distribution of Writing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Produce clear and coherent writing in which the development, organization, and style are appropriate to task, purpose, and audience.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Develop and strengthen writing as needed by planning, revising, editing, rewriting, or trying a new approach.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Use technology, including the Internet, to produce and publish writing and to interact and collaborate with others.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Research to Build and Present Knowledge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Conduct short as well as more sustained research projects based on focused questions, demonstrating understanding of the subject under investigation.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Gather relevant information from multiple print and digital sources, assess the credibility and accuracy of each source, and integrate the information while avoiding plagiarism.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Draw evidence from literary or informational texts to support analysis, reflection, and research.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Range of Writing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Write routinely over extended time frames (time for research, reflection, and revision) and shorter time frames (a single sitting or a day or two) for a range of tasks, purposes, and audiences.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Speaking and Listening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Comprehension and Collaboration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Prepare for and participate effectively in a range of conversations and collaborations with diverse partners, building on others’ ideas and expressing their own clearly and persuasively.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Integrate and evaluate information presented in diverse media and formats, including visually, quantitatively, and orally.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Evaluate a speaker’s point of view, reasoning, and use of evidence and rhetoric.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Presentation of Knowledge and Ideas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Present information, findings, and supporting evidence such that listeners can follow the line of reasoning and the organization, development, and style are appropriate to task, purpose, and audience.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Make strategic use of digital media and visual displays of data to express information and enhance understanding of presentations.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Adapt speech to a variety of contexts and communicative tasks, demonstrating command of formal English when indicated or appropriate.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Language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Conventions of Standard English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Demonstrate command of the conventions of standard English grammar and usage when writing or speaking.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Demonstrate command of the conventions of standard English capitalization, punctuation, and spelling when writing.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Knowledge of Language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Apply knowledge of language to understand how language functions in different contexts, to make effective choices for meaning or style, and to comprehend more fully when reading or listening.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Vocabulary Acquisition and Use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Determine or clarify the meaning of unknown and multiple-meaning words and phrases by using context clues, analyzing meaningful word parts, and consulting general and specialized reference materials, as appropriate.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Demonstrate understanding of word relationships and nuances in word meanings.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Acquire and use accurately a range of general academic and domain-specific words and phrases sufficient for reading, writing, speaking, and listening at the college and career readiness level; demonstrate independence in gathering vocabulary knowledge when encountering an unknown term important to comprehension or expression.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1</a:t>
            </a:r>
            <a:endParaRPr lang="en-US" dirty="0"/>
          </a:p>
        </p:txBody>
      </p:sp>
      <p:pic>
        <p:nvPicPr>
          <p:cNvPr id="4" name="Common Core in ELA  Literacy  Shift 1  PK-5  Balancing Infor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8288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Balancing Informational &amp; Literary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2</a:t>
            </a:r>
            <a:endParaRPr lang="en-US" dirty="0"/>
          </a:p>
        </p:txBody>
      </p:sp>
      <p:pic>
        <p:nvPicPr>
          <p:cNvPr id="4" name="Common Core in ELA  Literacy  Shift 2  6-12 – Building Knowl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17526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Building Knowledge in the Disciplines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3</a:t>
            </a:r>
            <a:endParaRPr lang="en-US" dirty="0"/>
          </a:p>
        </p:txBody>
      </p:sp>
      <p:pic>
        <p:nvPicPr>
          <p:cNvPr id="4" name="Common Core in ELA  Literacy  Shift 3 – Staircase of Complex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1752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Staircase of Complexity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4</a:t>
            </a:r>
            <a:endParaRPr lang="en-US" dirty="0"/>
          </a:p>
        </p:txBody>
      </p:sp>
      <p:pic>
        <p:nvPicPr>
          <p:cNvPr id="4" name="Common Core in ELA  Literacy  Shift 4 – Text Based Answers 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8400" y="1752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Text-Based Answers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5</a:t>
            </a:r>
            <a:endParaRPr lang="en-US" dirty="0"/>
          </a:p>
        </p:txBody>
      </p:sp>
      <p:pic>
        <p:nvPicPr>
          <p:cNvPr id="4" name="Common Core in ELA  Literacy  Shift 5 – Writing from Source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8400" y="1828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Writing from 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6</a:t>
            </a:r>
            <a:endParaRPr lang="en-US" dirty="0"/>
          </a:p>
        </p:txBody>
      </p:sp>
      <p:pic>
        <p:nvPicPr>
          <p:cNvPr id="4" name="Common Core in ELA  Literacy  Shift 6 – Academic Vocabulary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8400" y="1828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Academic Vocabulary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4162"/>
          </a:xfrm>
        </p:spPr>
        <p:txBody>
          <a:bodyPr>
            <a:normAutofit/>
          </a:bodyPr>
          <a:lstStyle/>
          <a:p>
            <a:r>
              <a:rPr lang="en-US" b="1" dirty="0" smtClean="0"/>
              <a:t>K-12 College &amp; Career Readiness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Anchor Standards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Reading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Key Ideas and Details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Read closely to determine what the text says explicitly and to make logical inferences from it; cite specific textual evidence when writing or speaking to support conclusions drawn from the text.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Determine central ideas or themes of a text and analyze their development; summarize the key supporting details and ideas.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Analyze how and why individuals, events, and ideas develop and interact over the course of a text.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Craft and Structure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Interpret words and phrases as they are used in a text, including determining technical, connotative, and figurative meanings, and analyze how specific word choices shape meaning or tone.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Analyze the structure of texts, including how specific sentences, paragraphs, and larger portions of the text (e.g., a section, chapter, scene, or stanza) relate to each other and the whole.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Assess how point of view or purpose shapes the content and style of a text.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Integration of Knowledge and Ideas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Integrate and evaluate content presented in diverse media and formats, including visually and quantitatively, as well as in words.*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Delineate and evaluate the argument and specific claims in a text, including the validity of the reasoning as well as the relevance and sufficiency of the evidence.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Analyze how two or more texts address similar themes or topics in order to build knowledge or to compare the approaches the authors take.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Range of Reading and Level of Text Complexity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Read and comprehend complex literary and informational texts independently and proficiently.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961</Words>
  <Application>Microsoft Office PowerPoint</Application>
  <PresentationFormat>On-screen Show (4:3)</PresentationFormat>
  <Paragraphs>64</Paragraphs>
  <Slides>12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ELA Common Core Shifts</vt:lpstr>
      <vt:lpstr>Shift 1</vt:lpstr>
      <vt:lpstr>Shift 2</vt:lpstr>
      <vt:lpstr>Shift 3</vt:lpstr>
      <vt:lpstr>Shift 4</vt:lpstr>
      <vt:lpstr>Shift 5</vt:lpstr>
      <vt:lpstr>Shift 6</vt:lpstr>
      <vt:lpstr>K-12 College &amp; Career Readiness Anchor Standards 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 Common Core Shifts</dc:title>
  <dc:creator>kstuart</dc:creator>
  <cp:lastModifiedBy>kstuart</cp:lastModifiedBy>
  <cp:revision>25</cp:revision>
  <dcterms:created xsi:type="dcterms:W3CDTF">2011-11-07T15:10:58Z</dcterms:created>
  <dcterms:modified xsi:type="dcterms:W3CDTF">2011-11-07T20:47:42Z</dcterms:modified>
</cp:coreProperties>
</file>